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990099"/>
    <a:srgbClr val="CCFFFF"/>
    <a:srgbClr val="00FFCC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A3DF-9142-489E-AA1F-F58ADC9D0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0948-114D-4C14-9387-3F0E53F7B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384A7-0E19-437F-8001-3B86F25BF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63EF-DA62-4A3F-B6C0-0984C2CB3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B6AC-1CAE-4A67-A808-0B6078EAE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37A7-F9A1-4909-8995-D78CDFBE7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1DE13-9E2F-4B8F-9FB1-84C3E0A61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FC41-EF48-4D75-83BB-3911450E4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3C979-9D78-436B-A75B-406963A34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4523-1B9D-4252-B01B-AA0525F48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08B6A-2F8C-4597-9F5D-7527C9A7D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9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2607EB-E642-42E6-ABBC-95BF86758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2089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ПОВЕДЕНИЯ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5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ЛЬДУ</a:t>
            </a:r>
          </a:p>
        </p:txBody>
      </p:sp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714625"/>
            <a:ext cx="54006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Если вы провалились в полынью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850" y="5516563"/>
            <a:ext cx="864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паникуйте. Дышите как можно глубже и медленнее </a:t>
            </a:r>
          </a:p>
        </p:txBody>
      </p:sp>
      <p:pic>
        <p:nvPicPr>
          <p:cNvPr id="11268" name="Picture 6" descr="0074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741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Если вы провалились в полынью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86407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Делайте ногами непрерывные движения так, словно вы крутите педали велосипеда</a:t>
            </a:r>
            <a:r>
              <a:rPr lang="ru-RU" sz="3200">
                <a:solidFill>
                  <a:srgbClr val="990099"/>
                </a:solidFill>
              </a:rPr>
              <a:t> </a:t>
            </a:r>
          </a:p>
        </p:txBody>
      </p:sp>
      <p:pic>
        <p:nvPicPr>
          <p:cNvPr id="12292" name="Picture 7" descr="8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836613"/>
            <a:ext cx="4457700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Если вы провалились в полынью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86407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пытайтесь сразу выбраться на лед. Вокруг полыньи лед очень хрупкий и не выдержит тяжести вашего тела </a:t>
            </a:r>
          </a:p>
        </p:txBody>
      </p:sp>
      <p:pic>
        <p:nvPicPr>
          <p:cNvPr id="13316" name="Picture 7" descr="25184_20051207163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052513"/>
            <a:ext cx="5472112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Если вы провалились в полынью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86407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Продвигайтесь в сторону ближайшего берега, кроша на своем пути ледяную кромку руками </a:t>
            </a:r>
          </a:p>
        </p:txBody>
      </p:sp>
      <p:pic>
        <p:nvPicPr>
          <p:cNvPr id="14340" name="Picture 7" descr="1229506424_02_novyjj-raz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908050"/>
            <a:ext cx="50641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Если вы провалились в полынью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4149725"/>
            <a:ext cx="86407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только лед перестанет ломаться под вашими ударами, положите руки на лед, протянув их как можно дальше, и изо всех сил толкайтесь ногами, стараясь придать туловищу горизонтальное положение</a:t>
            </a:r>
            <a:r>
              <a:rPr lang="ru-RU" sz="2800" dirty="0">
                <a:solidFill>
                  <a:srgbClr val="990099"/>
                </a:solidFill>
              </a:rPr>
              <a:t> </a:t>
            </a:r>
          </a:p>
        </p:txBody>
      </p:sp>
      <p:pic>
        <p:nvPicPr>
          <p:cNvPr id="15364" name="Picture 6" descr="e956c7c49ef44125f4fbf86aa9a83c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765175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untitledвап"/>
          <p:cNvPicPr>
            <a:picLocks noChangeAspect="1" noChangeArrowheads="1"/>
          </p:cNvPicPr>
          <p:nvPr/>
        </p:nvPicPr>
        <p:blipFill>
          <a:blip r:embed="rId2" cstate="print"/>
          <a:srcRect b="18437"/>
          <a:stretch>
            <a:fillRect/>
          </a:stretch>
        </p:blipFill>
        <p:spPr bwMode="auto">
          <a:xfrm>
            <a:off x="1331913" y="908050"/>
            <a:ext cx="64738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Если вы провалились в полынью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86407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опирайтесь на лед всей тяжестью тела: он может снова провалиться, и вы с головой окунетесь в воду</a:t>
            </a:r>
            <a:r>
              <a:rPr lang="ru-RU" sz="2800">
                <a:solidFill>
                  <a:srgbClr val="990099"/>
                </a:solidFill>
              </a:rPr>
              <a:t>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Если вы провалились в полынью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4797425"/>
            <a:ext cx="8640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Постарайтесь добиться того, чтобы ваше тело оказалось вровень со льдом. После этого наползайте на лед, продолжая отталкиваться ногами и помогая себе руками</a:t>
            </a:r>
            <a:r>
              <a:rPr lang="ru-RU" sz="2800">
                <a:solidFill>
                  <a:srgbClr val="990099"/>
                </a:solidFill>
              </a:rPr>
              <a:t> </a:t>
            </a:r>
          </a:p>
        </p:txBody>
      </p:sp>
      <p:pic>
        <p:nvPicPr>
          <p:cNvPr id="17412" name="Picture 7" descr="0074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7704138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Если вы провалились в полынью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5157788"/>
            <a:ext cx="86407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Выбравшись на лед, распластайтесь на нем и ползите вперед, не пытаясь подняться на ноги </a:t>
            </a:r>
          </a:p>
        </p:txBody>
      </p:sp>
      <p:pic>
        <p:nvPicPr>
          <p:cNvPr id="1843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000125"/>
            <a:ext cx="5715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Если вы провалились в полынью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86407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Ближе к берегу, где лед крепче, повернитесь на бок и перекатывайтесь в сторону берега </a:t>
            </a:r>
          </a:p>
        </p:txBody>
      </p:sp>
      <p:pic>
        <p:nvPicPr>
          <p:cNvPr id="19460" name="Picture 6" descr="20081223172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836613"/>
            <a:ext cx="6049963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Если вы провалились в полынью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8640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Выбравшись на берег, не останавливайтесь, чтобы не замерзнуть окончательно. Бегом добирайтесь до ближайшего теплого помещения </a:t>
            </a:r>
          </a:p>
        </p:txBody>
      </p:sp>
      <p:pic>
        <p:nvPicPr>
          <p:cNvPr id="20484" name="Picture 6" descr="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836613"/>
            <a:ext cx="35385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5373688"/>
            <a:ext cx="8424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переходить по льду, только если он </a:t>
            </a:r>
            <a:r>
              <a:rPr lang="ru-RU" sz="36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толще 7 </a:t>
            </a:r>
            <a:r>
              <a:rPr lang="ru-RU" sz="3600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 </a:t>
            </a:r>
          </a:p>
        </p:txBody>
      </p:sp>
      <p:pic>
        <p:nvPicPr>
          <p:cNvPr id="3075" name="Picture 7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04813"/>
            <a:ext cx="597693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Помощь провалившемуся в полынью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5013325"/>
            <a:ext cx="8642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Опуститесь на колени или лягте у кромки льда и протяните пострадавшему руку или какой-нибудь предмет (палку, веревку, одежду)</a:t>
            </a:r>
          </a:p>
        </p:txBody>
      </p:sp>
      <p:pic>
        <p:nvPicPr>
          <p:cNvPr id="21508" name="Picture 6" descr="87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765175"/>
            <a:ext cx="4824413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Помощь провалившемуся в полынью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388" y="4652963"/>
            <a:ext cx="8642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нужно передвигаться по льду, ложитесь плашмя и медленно подползайте к провалившемуся, пока он не ухватится за протянутый ему предмет</a:t>
            </a:r>
            <a:endParaRPr lang="ru-RU" sz="2800">
              <a:solidFill>
                <a:srgbClr val="990099"/>
              </a:solidFill>
            </a:endParaRPr>
          </a:p>
        </p:txBody>
      </p:sp>
      <p:pic>
        <p:nvPicPr>
          <p:cNvPr id="22532" name="Picture 6" descr="25184_200512071638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836613"/>
            <a:ext cx="6192837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Помощь провалившемуся в полынью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0825" y="5013325"/>
            <a:ext cx="8642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Вытащив пострадавшего из воды, положите его на лед плашмя, не позволяйте ему встать на ноги и идти по льду</a:t>
            </a:r>
            <a:r>
              <a:rPr lang="ru-RU" sz="2800">
                <a:solidFill>
                  <a:srgbClr val="990099"/>
                </a:solidFill>
              </a:rPr>
              <a:t> </a:t>
            </a:r>
          </a:p>
        </p:txBody>
      </p:sp>
      <p:pic>
        <p:nvPicPr>
          <p:cNvPr id="23556" name="Picture 7" descr="get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908050"/>
            <a:ext cx="5976938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Помощь провалившемуся в полынью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0825" y="5013325"/>
            <a:ext cx="8642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не удается вытащить пострадавшего из воды с помощью протянутого предмета, но рядом есть помощники, организуйте живую цепь </a:t>
            </a:r>
          </a:p>
        </p:txBody>
      </p:sp>
      <p:pic>
        <p:nvPicPr>
          <p:cNvPr id="24580" name="Picture 6" descr="88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765175"/>
            <a:ext cx="4321175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Помощь провалившемуся в полынью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0825" y="5013325"/>
            <a:ext cx="8642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за другим выползайте, распластавшись по льду, и захватывайте лежащего впереди спасателя за лодыжки. </a:t>
            </a:r>
          </a:p>
        </p:txBody>
      </p:sp>
      <p:pic>
        <p:nvPicPr>
          <p:cNvPr id="25604" name="Picture 6" descr="22012009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08050"/>
            <a:ext cx="54006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0825" y="5300663"/>
            <a:ext cx="8569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кататься на коньках по льду, который толще 10 см </a:t>
            </a:r>
          </a:p>
        </p:txBody>
      </p:sp>
      <p:pic>
        <p:nvPicPr>
          <p:cNvPr id="4099" name="Picture 5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6049962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5300663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Нельзя</a:t>
            </a:r>
            <a:r>
              <a:rPr lang="ru-RU" sz="36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выходить одному на неокрепший лед </a:t>
            </a:r>
          </a:p>
        </p:txBody>
      </p:sp>
      <p:pic>
        <p:nvPicPr>
          <p:cNvPr id="5123" name="Picture 5" descr="untitledке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26019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drow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836613"/>
            <a:ext cx="45847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5445125"/>
            <a:ext cx="8785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Нельзя</a:t>
            </a:r>
            <a:r>
              <a:rPr lang="ru-RU" sz="36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собираться группой на небольшом участке льда </a:t>
            </a:r>
          </a:p>
        </p:txBody>
      </p:sp>
      <p:pic>
        <p:nvPicPr>
          <p:cNvPr id="6147" name="Picture 6" descr="123150872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692150"/>
            <a:ext cx="5329237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388" y="5300663"/>
            <a:ext cx="8785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Нельзя </a:t>
            </a:r>
            <a:r>
              <a:rPr lang="ru-RU" sz="32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проверять прочность льда ударами ног, палками, клюшками т. д. </a:t>
            </a:r>
          </a:p>
        </p:txBody>
      </p:sp>
      <p:pic>
        <p:nvPicPr>
          <p:cNvPr id="7171" name="Picture 5" descr="ampyprz%20hby"/>
          <p:cNvPicPr>
            <a:picLocks noChangeAspect="1" noChangeArrowheads="1"/>
          </p:cNvPicPr>
          <p:nvPr/>
        </p:nvPicPr>
        <p:blipFill>
          <a:blip r:embed="rId2" cstate="print"/>
          <a:srcRect b="24844"/>
          <a:stretch>
            <a:fillRect/>
          </a:stretch>
        </p:blipFill>
        <p:spPr bwMode="auto">
          <a:xfrm>
            <a:off x="179388" y="260350"/>
            <a:ext cx="4968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499ecf4656bcfd83e887baf733086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565400"/>
            <a:ext cx="40814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900" y="5157788"/>
            <a:ext cx="89281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Нельзя</a:t>
            </a:r>
            <a:r>
              <a:rPr lang="ru-RU" sz="32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переходить водоем по неокрепшему льду друг за другом на небольшом расстоянии </a:t>
            </a:r>
          </a:p>
        </p:txBody>
      </p:sp>
      <p:pic>
        <p:nvPicPr>
          <p:cNvPr id="8195" name="Picture 5" descr="post-20-1108332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7529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8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205038"/>
            <a:ext cx="39370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4941888"/>
            <a:ext cx="87137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Нельзя </a:t>
            </a:r>
            <a:r>
              <a:rPr lang="ru-RU" sz="32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идти по льду, засунув руки в карманы. Нести за спиной прочно надетый рюкзак </a:t>
            </a:r>
          </a:p>
        </p:txBody>
      </p:sp>
      <p:pic>
        <p:nvPicPr>
          <p:cNvPr id="9219" name="Picture 5" descr="img-427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692150"/>
            <a:ext cx="51784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5373688"/>
            <a:ext cx="87137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Нельзя</a:t>
            </a:r>
            <a:r>
              <a:rPr lang="ru-RU" sz="32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спускаться с горок на лыжах и санках в незнакомом месте. </a:t>
            </a:r>
          </a:p>
        </p:txBody>
      </p:sp>
      <p:pic>
        <p:nvPicPr>
          <p:cNvPr id="10243" name="Picture 5" descr="pe0198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36613"/>
            <a:ext cx="34210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81835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5651500" y="2276475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443</Words>
  <Application>Microsoft Office PowerPoint</Application>
  <PresentationFormat>Экран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льду</dc:title>
  <dc:creator>Ershova</dc:creator>
  <cp:lastModifiedBy>User</cp:lastModifiedBy>
  <cp:revision>54</cp:revision>
  <dcterms:created xsi:type="dcterms:W3CDTF">2009-03-27T18:50:18Z</dcterms:created>
  <dcterms:modified xsi:type="dcterms:W3CDTF">2015-08-25T16:18:35Z</dcterms:modified>
</cp:coreProperties>
</file>